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79" r:id="rId7"/>
    <p:sldId id="280" r:id="rId8"/>
    <p:sldId id="263" r:id="rId9"/>
    <p:sldId id="281" r:id="rId10"/>
    <p:sldId id="282" r:id="rId11"/>
    <p:sldId id="266" r:id="rId12"/>
    <p:sldId id="275" r:id="rId13"/>
    <p:sldId id="283" r:id="rId14"/>
    <p:sldId id="284" r:id="rId15"/>
    <p:sldId id="272" r:id="rId16"/>
    <p:sldId id="278" r:id="rId17"/>
    <p:sldId id="276" r:id="rId18"/>
    <p:sldId id="273" r:id="rId19"/>
    <p:sldId id="274" r:id="rId20"/>
    <p:sldId id="259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30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52603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鄭鈞智 </a:t>
            </a:r>
            <a:r>
              <a:rPr lang="en-US" altLang="zh-TW" sz="2400" dirty="0"/>
              <a:t>E94091063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黃琳     </a:t>
            </a:r>
            <a:r>
              <a:rPr lang="en-US" altLang="zh-TW" sz="2400" dirty="0"/>
              <a:t>E94091071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黃振庭 </a:t>
            </a:r>
            <a:r>
              <a:rPr lang="en-US" altLang="zh-TW" sz="2400" dirty="0"/>
              <a:t>E94091102</a:t>
            </a:r>
          </a:p>
          <a:p>
            <a:r>
              <a:rPr lang="zh-TW" altLang="en-US" sz="2400" dirty="0"/>
              <a:t>電機</a:t>
            </a:r>
            <a:r>
              <a:rPr lang="en-US" altLang="zh-TW" sz="2400" dirty="0"/>
              <a:t>113</a:t>
            </a:r>
            <a:r>
              <a:rPr lang="zh-TW" altLang="en-US" sz="2400" dirty="0"/>
              <a:t> 林志懋 </a:t>
            </a:r>
            <a:r>
              <a:rPr lang="en-US" altLang="zh-TW" sz="2400" dirty="0"/>
              <a:t>E24096043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</a:t>
            </a:r>
            <a:r>
              <a:rPr lang="zh-TW" altLang="en-US" dirty="0" smtClean="0"/>
              <a:t>表（影片）</a:t>
            </a:r>
            <a:endParaRPr lang="zh-TW" altLang="en-US" dirty="0"/>
          </a:p>
        </p:txBody>
      </p:sp>
      <p:pic>
        <p:nvPicPr>
          <p:cNvPr id="7" name="2022-01-08_19-19-34">
            <a:hlinkClick r:id="" action="ppaction://media"/>
            <a:extLst>
              <a:ext uri="{FF2B5EF4-FFF2-40B4-BE49-F238E27FC236}">
                <a16:creationId xmlns:a16="http://schemas.microsoft.com/office/drawing/2014/main" xmlns="" id="{0C819E7E-3E3C-49A3-86D6-803C405CC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380211"/>
            <a:ext cx="9544050" cy="5368670"/>
          </a:xfrm>
        </p:spPr>
      </p:pic>
    </p:spTree>
    <p:extLst>
      <p:ext uri="{BB962C8B-B14F-4D97-AF65-F5344CB8AC3E}">
        <p14:creationId xmlns:p14="http://schemas.microsoft.com/office/powerpoint/2010/main" val="12598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1175" y="1638300"/>
            <a:ext cx="9723437" cy="4272922"/>
          </a:xfrm>
        </p:spPr>
        <p:txBody>
          <a:bodyPr>
            <a:noAutofit/>
          </a:bodyPr>
          <a:lstStyle/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遊戲說明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點擊左上方開始遊戲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W: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轉向上方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A: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轉向左邊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S: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轉向後面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D: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轉向右邊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P:</a:t>
            </a:r>
            <a:r>
              <a:rPr lang="zh-TW" altLang="en-US" sz="2600">
                <a:solidFill>
                  <a:srgbClr val="A31515"/>
                </a:solidFill>
                <a:latin typeface="+mj-ea"/>
                <a:ea typeface="+mj-ea"/>
              </a:rPr>
              <a:t>暫停遊戲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						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分數越高貪食蛇速度越快喔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!!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873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pic>
        <p:nvPicPr>
          <p:cNvPr id="7" name="2022-01-08_19-23-27">
            <a:hlinkClick r:id="" action="ppaction://media"/>
            <a:extLst>
              <a:ext uri="{FF2B5EF4-FFF2-40B4-BE49-F238E27FC236}">
                <a16:creationId xmlns:a16="http://schemas.microsoft.com/office/drawing/2014/main" xmlns="" id="{760736D9-CFF0-4BEF-8AAC-1BAF53242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517737"/>
            <a:ext cx="8384050" cy="4716153"/>
          </a:xfrm>
        </p:spPr>
      </p:pic>
    </p:spTree>
    <p:extLst>
      <p:ext uri="{BB962C8B-B14F-4D97-AF65-F5344CB8AC3E}">
        <p14:creationId xmlns:p14="http://schemas.microsoft.com/office/powerpoint/2010/main" val="573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向左右移動</a:t>
            </a:r>
            <a:endParaRPr lang="en-US" altLang="zh-TW" dirty="0"/>
          </a:p>
          <a:p>
            <a:r>
              <a:rPr lang="zh-TW" altLang="en-US" dirty="0"/>
              <a:t>按左右鍵直達最左或最右</a:t>
            </a:r>
            <a:endParaRPr lang="en-US" altLang="zh-TW" dirty="0"/>
          </a:p>
          <a:p>
            <a:r>
              <a:rPr lang="zh-TW" altLang="en-US" dirty="0"/>
              <a:t>吃粉色方塊</a:t>
            </a:r>
            <a:r>
              <a:rPr lang="en-US" altLang="zh-TW" dirty="0"/>
              <a:t>+1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吃金色方塊</a:t>
            </a:r>
            <a:r>
              <a:rPr lang="en-US" altLang="zh-TW" dirty="0"/>
              <a:t>+5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吃紫色方塊會死亡</a:t>
            </a:r>
            <a:endParaRPr lang="en-US" altLang="zh-TW" dirty="0"/>
          </a:p>
          <a:p>
            <a:r>
              <a:rPr lang="zh-TW" altLang="en-US" dirty="0"/>
              <a:t>不能讓粉色磚塊落地</a:t>
            </a:r>
            <a:endParaRPr lang="en-US" altLang="zh-TW" dirty="0"/>
          </a:p>
          <a:p>
            <a:r>
              <a:rPr lang="zh-TW" altLang="en-US" dirty="0"/>
              <a:t>磚塊掉落速度會越來越快</a:t>
            </a:r>
            <a:endParaRPr lang="en-US" altLang="zh-TW" dirty="0"/>
          </a:p>
          <a:p>
            <a:r>
              <a:rPr lang="zh-TW" altLang="en-US" dirty="0"/>
              <a:t>遊戲開始首</a:t>
            </a:r>
            <a:r>
              <a:rPr lang="en-US" altLang="zh-TW" dirty="0"/>
              <a:t>5</a:t>
            </a:r>
            <a:r>
              <a:rPr lang="zh-TW" altLang="en-US" dirty="0"/>
              <a:t>個磚塊必為粉紅色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7351"/>
          <a:stretch/>
        </p:blipFill>
        <p:spPr>
          <a:xfrm>
            <a:off x="5987478" y="1203009"/>
            <a:ext cx="5631424" cy="3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7435"/>
          <a:stretch/>
        </p:blipFill>
        <p:spPr>
          <a:xfrm>
            <a:off x="217152" y="3480628"/>
            <a:ext cx="4462693" cy="29502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647"/>
          <a:stretch/>
        </p:blipFill>
        <p:spPr>
          <a:xfrm>
            <a:off x="3534609" y="164387"/>
            <a:ext cx="5251143" cy="3481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7194"/>
          <a:stretch/>
        </p:blipFill>
        <p:spPr>
          <a:xfrm>
            <a:off x="7046912" y="3480628"/>
            <a:ext cx="4734780" cy="31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接方塊試玩影片</a:t>
            </a:r>
          </a:p>
        </p:txBody>
      </p:sp>
      <p:pic>
        <p:nvPicPr>
          <p:cNvPr id="4" name="錄製_2022_01_08_19_23_52_8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922" y="2195146"/>
            <a:ext cx="5746750" cy="3778250"/>
          </a:xfrm>
        </p:spPr>
      </p:pic>
      <p:pic>
        <p:nvPicPr>
          <p:cNvPr id="5" name="錄製_2022_01_08_19_25_57_8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3662" y="2195146"/>
            <a:ext cx="5746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pic>
        <p:nvPicPr>
          <p:cNvPr id="4" name="piano">
            <a:hlinkClick r:id="" action="ppaction://media"/>
            <a:extLst>
              <a:ext uri="{FF2B5EF4-FFF2-40B4-BE49-F238E27FC236}">
                <a16:creationId xmlns:a16="http://schemas.microsoft.com/office/drawing/2014/main" xmlns="" id="{1AE7D9FD-C722-4560-BAB6-103232F4DD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2174" y="1905000"/>
            <a:ext cx="6286500" cy="3778250"/>
          </a:xfr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CEE62E29-0E34-41AF-B23B-2C9C5EFACEE3}"/>
              </a:ext>
            </a:extLst>
          </p:cNvPr>
          <p:cNvSpPr txBox="1">
            <a:spLocks/>
          </p:cNvSpPr>
          <p:nvPr/>
        </p:nvSpPr>
        <p:spPr>
          <a:xfrm>
            <a:off x="1493326" y="2484355"/>
            <a:ext cx="2673823" cy="1780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用滑鼠或鍵盤彈奏</a:t>
            </a:r>
            <a:endParaRPr lang="en-US" altLang="zh-TW" dirty="0"/>
          </a:p>
          <a:p>
            <a:r>
              <a:rPr lang="zh-TW" altLang="en-US" dirty="0"/>
              <a:t>貓咪會隨著彈奏開口閉口唱歌</a:t>
            </a:r>
            <a:endParaRPr lang="en-US" altLang="zh-TW" dirty="0"/>
          </a:p>
          <a:p>
            <a:r>
              <a:rPr lang="zh-TW" altLang="en-US" dirty="0"/>
              <a:t>同時會出現音符在上方跳動，並在結束彈奏後消失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鄭鈞智：介面設計、計時器、接方塊遊戲</a:t>
            </a:r>
            <a:endParaRPr lang="en-US" altLang="zh-TW" sz="3200" dirty="0"/>
          </a:p>
          <a:p>
            <a:r>
              <a:rPr lang="zh-TW" altLang="en-US" sz="3200" dirty="0"/>
              <a:t>黃琳：貓咪養成、貓咪圖片、小鋼琴遊戲</a:t>
            </a:r>
            <a:endParaRPr lang="en-US" altLang="zh-TW" sz="3200" dirty="0"/>
          </a:p>
          <a:p>
            <a:r>
              <a:rPr lang="zh-TW" altLang="en-US" sz="3200" dirty="0"/>
              <a:t>黃振庭：週計畫表、貪食蛇遊戲</a:t>
            </a:r>
            <a:endParaRPr lang="en-US" altLang="zh-TW" sz="3200" dirty="0"/>
          </a:p>
          <a:p>
            <a:r>
              <a:rPr lang="zh-TW" altLang="en-US" sz="3200" dirty="0"/>
              <a:t>林志懋：小算盤、便利貼、打磚塊遊戲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11" name="錄製_2022_01_08_19_17_37_1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2871" y="1800807"/>
            <a:ext cx="5563088" cy="3627438"/>
          </a:xfrm>
        </p:spPr>
      </p:pic>
      <p:pic>
        <p:nvPicPr>
          <p:cNvPr id="12" name="錄製_2022_01_08_19_48_18_83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206" y="1800807"/>
            <a:ext cx="5608638" cy="3627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34" y="111966"/>
            <a:ext cx="1688841" cy="168884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" y="5162935"/>
            <a:ext cx="1688841" cy="168884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5" y="5162935"/>
            <a:ext cx="1688842" cy="16888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15" y="5162935"/>
            <a:ext cx="1688842" cy="16888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6" y="111965"/>
            <a:ext cx="1688841" cy="168884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90046"/>
            <a:ext cx="1688841" cy="16888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98" y="111965"/>
            <a:ext cx="1688841" cy="1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懲罰機制</a:t>
            </a:r>
          </a:p>
        </p:txBody>
      </p:sp>
      <p:pic>
        <p:nvPicPr>
          <p:cNvPr id="4" name="錄製_2022_01_08_19_18_37_26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9540" y="2133600"/>
            <a:ext cx="5794375" cy="3778250"/>
          </a:xfrm>
        </p:spPr>
      </p:pic>
      <p:pic>
        <p:nvPicPr>
          <p:cNvPr id="5" name="錄製_2022_01_08_19_18_13_8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1624" y="2133600"/>
            <a:ext cx="579437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讀檔存檔</a:t>
            </a:r>
          </a:p>
        </p:txBody>
      </p:sp>
      <p:pic>
        <p:nvPicPr>
          <p:cNvPr id="4" name="錄製_2022_01_08_19_09_35_6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3749" y="1264555"/>
            <a:ext cx="4953736" cy="3203775"/>
          </a:xfrm>
        </p:spPr>
      </p:pic>
      <p:pic>
        <p:nvPicPr>
          <p:cNvPr id="5" name="錄製_2022_01_08_19_12_25_9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4515" y="1264555"/>
            <a:ext cx="4953736" cy="3230514"/>
          </a:xfrm>
          <a:prstGeom prst="rect">
            <a:avLst/>
          </a:prstGeom>
        </p:spPr>
      </p:pic>
      <p:pic>
        <p:nvPicPr>
          <p:cNvPr id="3" name="重複存檔">
            <a:hlinkClick r:id="" action="ppaction://media"/>
            <a:extLst>
              <a:ext uri="{FF2B5EF4-FFF2-40B4-BE49-F238E27FC236}">
                <a16:creationId xmlns:a16="http://schemas.microsoft.com/office/drawing/2014/main" xmlns="" id="{EE4881F8-17D5-45EC-B35E-FCC65F645D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55304" y="4545346"/>
            <a:ext cx="4785893" cy="20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小算盤（傳影片、圖片）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xmlns="" id="{34AA0206-CFE7-4A65-B81B-4787500A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92" y="1485173"/>
            <a:ext cx="7947616" cy="507049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33F9DCD-AA58-4B1E-A238-15E6BF85B737}"/>
              </a:ext>
            </a:extLst>
          </p:cNvPr>
          <p:cNvSpPr/>
          <p:nvPr/>
        </p:nvSpPr>
        <p:spPr>
          <a:xfrm>
            <a:off x="2702560" y="1905000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C8E0A00-FB46-4761-8AA6-1DBA985731B0}"/>
              </a:ext>
            </a:extLst>
          </p:cNvPr>
          <p:cNvSpPr/>
          <p:nvPr/>
        </p:nvSpPr>
        <p:spPr>
          <a:xfrm>
            <a:off x="5595888" y="4505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1D097F38-0008-4174-A480-55A33E0D3D53}"/>
              </a:ext>
            </a:extLst>
          </p:cNvPr>
          <p:cNvSpPr/>
          <p:nvPr/>
        </p:nvSpPr>
        <p:spPr>
          <a:xfrm>
            <a:off x="8303260" y="1838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121</TotalTime>
  <Words>238</Words>
  <Application>Microsoft Office PowerPoint</Application>
  <PresentationFormat>寬螢幕</PresentationFormat>
  <Paragraphs>52</Paragraphs>
  <Slides>20</Slides>
  <Notes>0</Notes>
  <HiddenSlides>0</HiddenSlides>
  <MMClips>12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Arial</vt:lpstr>
      <vt:lpstr>Century Gothic</vt:lpstr>
      <vt:lpstr>Wingdings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懲罰機制</vt:lpstr>
      <vt:lpstr>讀檔存檔</vt:lpstr>
      <vt:lpstr>小算盤（傳影片、圖片）</vt:lpstr>
      <vt:lpstr>週計畫表</vt:lpstr>
      <vt:lpstr>週計畫表（影片）</vt:lpstr>
      <vt:lpstr>便利貼</vt:lpstr>
      <vt:lpstr>小遊戲</vt:lpstr>
      <vt:lpstr>貪食蛇</vt:lpstr>
      <vt:lpstr>貪食蛇</vt:lpstr>
      <vt:lpstr>接方塊</vt:lpstr>
      <vt:lpstr>PowerPoint 簡報</vt:lpstr>
      <vt:lpstr>接方塊試玩影片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Microsoft 帳戶</cp:lastModifiedBy>
  <cp:revision>28</cp:revision>
  <dcterms:created xsi:type="dcterms:W3CDTF">2021-12-26T06:11:41Z</dcterms:created>
  <dcterms:modified xsi:type="dcterms:W3CDTF">2022-01-09T08:07:02Z</dcterms:modified>
</cp:coreProperties>
</file>